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Agrandir Bold" panose="020B0604020202020204" charset="0"/>
      <p:regular r:id="rId11"/>
    </p:embeddedFont>
    <p:embeddedFont>
      <p:font typeface="TC Mil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80" autoAdjust="0"/>
  </p:normalViewPr>
  <p:slideViewPr>
    <p:cSldViewPr>
      <p:cViewPr>
        <p:scale>
          <a:sx n="50" d="100"/>
          <a:sy n="50" d="100"/>
        </p:scale>
        <p:origin x="570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</p:sp>
      <p:sp>
        <p:nvSpPr>
          <p:cNvPr id="3" name="Freeform 3"/>
          <p:cNvSpPr/>
          <p:nvPr/>
        </p:nvSpPr>
        <p:spPr>
          <a:xfrm rot="-450449">
            <a:off x="4100564" y="7984250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1875">
            <a:off x="10043618" y="911212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84536" y="6217638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r="-4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r="-117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-1526086" y="2209505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92806" y="3310046"/>
            <a:ext cx="13702389" cy="245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0"/>
              </a:lnSpc>
            </a:pP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Sistem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Penilaian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Kelayakan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Kredit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dengan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11000" dirty="0" err="1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Logika</a:t>
            </a:r>
            <a:r>
              <a:rPr lang="en-US" sz="11000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Fuzzy</a:t>
            </a:r>
            <a:endParaRPr lang="en-US" sz="11000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62229" y="6289574"/>
            <a:ext cx="6163542" cy="84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b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Muhamad Tegar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1401" y="3996450"/>
            <a:ext cx="12269409" cy="493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Sistem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fuzzy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digunakan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menentukan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berdasarkan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income (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), debt (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),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credit history (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).</a:t>
            </a:r>
          </a:p>
          <a:p>
            <a:pPr algn="ctr">
              <a:lnSpc>
                <a:spcPts val="5460"/>
              </a:lnSpc>
            </a:pP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Membantu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bank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atau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lembaga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keuangan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menilai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risiko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calon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9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peminjam</a:t>
            </a:r>
            <a:r>
              <a:rPr lang="en-US" sz="39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5880"/>
              </a:lnSpc>
            </a:pPr>
            <a:endParaRPr lang="en-US" sz="3900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47766" y="259759"/>
            <a:ext cx="10376680" cy="299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Sistem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Penilaian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Kelayakan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Kredit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dengan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0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Logika</a:t>
            </a:r>
            <a:r>
              <a:rPr lang="en-US" sz="90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Fuzzy</a:t>
            </a:r>
            <a:endParaRPr lang="en-US" sz="90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7763" y="3710179"/>
            <a:ext cx="1449247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Input:</a:t>
            </a:r>
          </a:p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Income (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): 0 - 20.000</a:t>
            </a:r>
          </a:p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Debt (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): 0 - 10.000</a:t>
            </a:r>
          </a:p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Credit History (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): 0 - 10</a:t>
            </a:r>
          </a:p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Output:</a:t>
            </a:r>
          </a:p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Creditworthiness (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6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6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): 0 - </a:t>
            </a:r>
            <a:r>
              <a:rPr lang="en-US" sz="3600" b="1" dirty="0" smtClean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100</a:t>
            </a:r>
            <a:endParaRPr lang="en-US" sz="3600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35726" y="1524867"/>
            <a:ext cx="1275344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Variabel</a:t>
            </a:r>
            <a:r>
              <a:rPr lang="en-US" sz="104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Input </a:t>
            </a:r>
            <a:r>
              <a:rPr lang="en-US" sz="104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dan</a:t>
            </a:r>
            <a:r>
              <a:rPr lang="en-US" sz="104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Output</a:t>
            </a:r>
            <a:endParaRPr lang="en-US" sz="104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79494">
            <a:off x="-1261156" y="-3051838"/>
            <a:ext cx="20810311" cy="16390673"/>
          </a:xfrm>
          <a:custGeom>
            <a:avLst/>
            <a:gdLst/>
            <a:ahLst/>
            <a:cxnLst/>
            <a:rect l="l" t="t" r="r" b="b"/>
            <a:pathLst>
              <a:path w="20810311" h="16390673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/>
            </a:stretch>
          </a:blipFill>
        </p:spPr>
      </p:sp>
      <p:sp>
        <p:nvSpPr>
          <p:cNvPr id="3" name="Freeform 3"/>
          <p:cNvSpPr/>
          <p:nvPr/>
        </p:nvSpPr>
        <p:spPr>
          <a:xfrm rot="-5013322">
            <a:off x="-7621579" y="911224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013322" flipH="1" flipV="1">
            <a:off x="14698254" y="911224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11211325" y="8464550"/>
                </a:moveTo>
                <a:lnTo>
                  <a:pt x="0" y="8464550"/>
                </a:lnTo>
                <a:lnTo>
                  <a:pt x="0" y="0"/>
                </a:lnTo>
                <a:lnTo>
                  <a:pt x="11211325" y="0"/>
                </a:lnTo>
                <a:lnTo>
                  <a:pt x="11211325" y="846455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259839">
            <a:off x="7887282" y="-1375311"/>
            <a:ext cx="2648353" cy="7294287"/>
          </a:xfrm>
          <a:custGeom>
            <a:avLst/>
            <a:gdLst/>
            <a:ahLst/>
            <a:cxnLst/>
            <a:rect l="l" t="t" r="r" b="b"/>
            <a:pathLst>
              <a:path w="2338842" h="6396223">
                <a:moveTo>
                  <a:pt x="0" y="0"/>
                </a:moveTo>
                <a:lnTo>
                  <a:pt x="2338842" y="0"/>
                </a:lnTo>
                <a:lnTo>
                  <a:pt x="2338842" y="6396223"/>
                </a:lnTo>
                <a:lnTo>
                  <a:pt x="0" y="6396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79343" y="3047101"/>
            <a:ext cx="18967343" cy="9553910"/>
          </a:xfrm>
          <a:custGeom>
            <a:avLst/>
            <a:gdLst/>
            <a:ahLst/>
            <a:cxnLst/>
            <a:rect l="l" t="t" r="r" b="b"/>
            <a:pathLst>
              <a:path w="18967343" h="9553910">
                <a:moveTo>
                  <a:pt x="0" y="0"/>
                </a:moveTo>
                <a:lnTo>
                  <a:pt x="18967343" y="0"/>
                </a:lnTo>
                <a:lnTo>
                  <a:pt x="18967343" y="9553910"/>
                </a:lnTo>
                <a:lnTo>
                  <a:pt x="0" y="9553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71" r="-315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6574" y="3849114"/>
            <a:ext cx="9878625" cy="601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[0, 0, 5.000]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[3.000, 10.000, 15.000]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Tinggi: [10.000, 20.000, 20.000]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[0, 0, 3.000]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[2.000, 5.000, 8.000]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Tinggi: [7.000, 10.000, 10.000</a:t>
            </a:r>
            <a:r>
              <a:rPr lang="en-US" sz="3200" b="1" dirty="0" smtClean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]</a:t>
            </a:r>
            <a:endParaRPr lang="en-US" sz="3200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3415" y="1377780"/>
            <a:ext cx="7639264" cy="222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8"/>
              </a:lnSpc>
            </a:pPr>
            <a:r>
              <a:rPr lang="en-US" sz="9926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Fungsi</a:t>
            </a:r>
            <a:r>
              <a:rPr lang="en-US" sz="9926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</a:t>
            </a:r>
            <a:r>
              <a:rPr lang="en-US" sz="9926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Keanggotaan</a:t>
            </a:r>
            <a:endParaRPr lang="en-US" sz="9926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2400" y="3785870"/>
            <a:ext cx="9144000" cy="61452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Buruk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[0, 0, 4]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[3, 5, 7]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Baik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[6, 10, 10]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[0, 0, 50]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[30, 50, 70]</a:t>
            </a:r>
          </a:p>
          <a:p>
            <a:pPr algn="ctr">
              <a:lnSpc>
                <a:spcPts val="5880"/>
              </a:lnSpc>
            </a:pPr>
            <a:r>
              <a:rPr lang="en-US" sz="3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Tinggi: [60, 100, 100]</a:t>
            </a:r>
            <a:endParaRPr lang="en-US" sz="3200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663970" y="3445674"/>
            <a:ext cx="8158532" cy="5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</a:pPr>
            <a:endParaRPr lang="en-US" sz="3533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8916" y="1670395"/>
            <a:ext cx="13689480" cy="113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5"/>
              </a:lnSpc>
            </a:pPr>
            <a:r>
              <a:rPr lang="en-US" sz="95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Aturan</a:t>
            </a:r>
            <a:r>
              <a:rPr lang="en-US" sz="95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Fuzzy (Rules)</a:t>
            </a:r>
            <a:endParaRPr lang="en-US" sz="95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366" y="4123272"/>
            <a:ext cx="8158532" cy="499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</a:pP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Jika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Tinggi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Buruk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maka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4946"/>
              </a:lnSpc>
            </a:pP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Jika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Baik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maka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Tinggi</a:t>
            </a:r>
            <a:r>
              <a:rPr lang="en-US" sz="3533" b="1" dirty="0" smtClean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4946"/>
              </a:lnSpc>
            </a:pPr>
            <a:endParaRPr lang="en-US" sz="3533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27732" y="4361003"/>
            <a:ext cx="8158532" cy="5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</a:pPr>
            <a:endParaRPr lang="en-US" sz="3533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11939" y="4113320"/>
            <a:ext cx="9144000" cy="44555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4946"/>
              </a:lnSpc>
            </a:pPr>
            <a:r>
              <a:rPr lang="en-US" sz="3530" b="1" dirty="0" smtClean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Jika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Tinggi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Baik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maka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Tinggi.</a:t>
            </a:r>
          </a:p>
          <a:p>
            <a:pPr algn="ctr">
              <a:lnSpc>
                <a:spcPts val="4946"/>
              </a:lnSpc>
            </a:pP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Jika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Buruk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maka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4946"/>
              </a:lnSpc>
            </a:pP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... (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Aturan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lainnya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sesuai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53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sistem</a:t>
            </a:r>
            <a:r>
              <a:rPr lang="en-US" sz="353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</a:t>
            </a:r>
            <a:endParaRPr lang="en-US" sz="3530" b="1" dirty="0">
              <a:solidFill>
                <a:srgbClr val="AA8E6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3345" y="3342063"/>
            <a:ext cx="16668169" cy="6723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Input: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8.000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4.000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6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Langkah-Langkah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Tentukan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keanggotaan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fuzzy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setiap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input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berdasarkan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fungsi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keanggotaan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Terapkan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aturan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fuzzy.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Hitung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nilai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output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menggunakan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metode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defuzzifikasi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(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Contoh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Centroid).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Output:</a:t>
            </a:r>
          </a:p>
          <a:p>
            <a:pPr algn="ctr">
              <a:lnSpc>
                <a:spcPts val="5320"/>
              </a:lnSpc>
            </a:pP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= [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Hasil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dari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28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simulasi</a:t>
            </a:r>
            <a:r>
              <a:rPr lang="en-US" sz="28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].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Simulasi</a:t>
            </a:r>
            <a:r>
              <a:rPr lang="en-US" sz="10400" dirty="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 Manual</a:t>
            </a:r>
            <a:endParaRPr lang="en-US" sz="104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3539" y="4422222"/>
            <a:ext cx="14900922" cy="36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Grafik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Keanggotaan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Input:</a:t>
            </a:r>
          </a:p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Pendapatan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Tinggi]</a:t>
            </a:r>
          </a:p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Utang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Tinggi]</a:t>
            </a:r>
          </a:p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Riwayat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Buruk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Baik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]</a:t>
            </a:r>
          </a:p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Grafik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Output:</a:t>
            </a:r>
          </a:p>
          <a:p>
            <a:pPr algn="ctr">
              <a:lnSpc>
                <a:spcPts val="4840"/>
              </a:lnSpc>
            </a:pP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-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[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Rendah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457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Sedang</a:t>
            </a:r>
            <a:r>
              <a:rPr lang="en-US" sz="3457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Tinggi].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Visualisasi</a:t>
            </a:r>
            <a:endParaRPr lang="en-US" sz="104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5726" y="2289200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/>
            </a:stretch>
          </a:blipFill>
        </p:spPr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13295" y="4003087"/>
            <a:ext cx="11061410" cy="418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Sistem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fuzzy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efektif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dalam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membantu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menentukan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kelayakan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kredit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5451"/>
              </a:lnSpc>
            </a:pP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Dapat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digunakan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pengambilan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keputusan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yang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lebih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fleksibel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intuitif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ctr">
              <a:lnSpc>
                <a:spcPts val="5451"/>
              </a:lnSpc>
            </a:pP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Implementasi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dapat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dioptimalkan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dengan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penambahan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variabel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atau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893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aturan</a:t>
            </a:r>
            <a:r>
              <a:rPr lang="en-US" sz="3893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fuzzy.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0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 dirty="0" err="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Kesimpulan</a:t>
            </a:r>
            <a:endParaRPr lang="en-US" sz="10400" dirty="0">
              <a:solidFill>
                <a:srgbClr val="201E20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/>
            </a:stretch>
          </a:blipFill>
        </p:spPr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280" y="3304949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r="-222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16018" y="5214882"/>
            <a:ext cx="7386331" cy="89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3200" dirty="0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CREDITWORTHNESS</a:t>
            </a:r>
            <a:endParaRPr lang="en-US" sz="3200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832" y="6155758"/>
            <a:ext cx="4848902" cy="3515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32" y="6155758"/>
            <a:ext cx="5077534" cy="35723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489320" y="5137391"/>
            <a:ext cx="204395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3200" dirty="0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CREDIT </a:t>
            </a:r>
            <a:r>
              <a:rPr lang="en-US" sz="3200" dirty="0" err="1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hISTORY</a:t>
            </a:r>
            <a:endParaRPr lang="en-US" sz="3200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85" y="1972136"/>
            <a:ext cx="4846549" cy="34390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29862" y="976648"/>
            <a:ext cx="8348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3200" dirty="0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DEBT</a:t>
            </a:r>
            <a:endParaRPr lang="en-US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028" y="1972136"/>
            <a:ext cx="5023038" cy="343900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942872" y="881369"/>
            <a:ext cx="1136851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3200" dirty="0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INCOME</a:t>
            </a:r>
            <a:endParaRPr lang="en-US" sz="3200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67887" y="186559"/>
            <a:ext cx="254197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8000" dirty="0" smtClean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GRAFIK </a:t>
            </a:r>
            <a:endParaRPr lang="en-US" sz="8000" dirty="0">
              <a:solidFill>
                <a:srgbClr val="FFFFFF"/>
              </a:solidFill>
              <a:latin typeface="TC Milo"/>
              <a:ea typeface="TC Milo"/>
              <a:cs typeface="TC Milo"/>
              <a:sym typeface="TC Mil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513</Words>
  <Application>Microsoft Office PowerPoint</Application>
  <PresentationFormat>Custom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Agrandir Bold</vt:lpstr>
      <vt:lpstr>TC Milo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Penghitungan Manual Sistem Kontrol Produksi Fuzzy</dc:title>
  <dc:creator>M Tegar</dc:creator>
  <cp:lastModifiedBy>M Tegar</cp:lastModifiedBy>
  <cp:revision>6</cp:revision>
  <dcterms:created xsi:type="dcterms:W3CDTF">2006-08-16T00:00:00Z</dcterms:created>
  <dcterms:modified xsi:type="dcterms:W3CDTF">2025-01-09T01:12:13Z</dcterms:modified>
  <dc:identifier>DAGZadQtQck</dc:identifier>
</cp:coreProperties>
</file>